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9"/>
  </p:notesMasterIdLst>
  <p:sldIdLst>
    <p:sldId id="284" r:id="rId2"/>
    <p:sldId id="471" r:id="rId3"/>
    <p:sldId id="472" r:id="rId4"/>
    <p:sldId id="477" r:id="rId5"/>
    <p:sldId id="473" r:id="rId6"/>
    <p:sldId id="474" r:id="rId7"/>
    <p:sldId id="478" r:id="rId8"/>
    <p:sldId id="479" r:id="rId9"/>
    <p:sldId id="490" r:id="rId10"/>
    <p:sldId id="482" r:id="rId11"/>
    <p:sldId id="504" r:id="rId12"/>
    <p:sldId id="483" r:id="rId13"/>
    <p:sldId id="484" r:id="rId14"/>
    <p:sldId id="491" r:id="rId15"/>
    <p:sldId id="492" r:id="rId16"/>
    <p:sldId id="548" r:id="rId17"/>
    <p:sldId id="505" r:id="rId18"/>
    <p:sldId id="494" r:id="rId19"/>
    <p:sldId id="497" r:id="rId20"/>
    <p:sldId id="496" r:id="rId21"/>
    <p:sldId id="498" r:id="rId22"/>
    <p:sldId id="499" r:id="rId23"/>
    <p:sldId id="500" r:id="rId24"/>
    <p:sldId id="501" r:id="rId25"/>
    <p:sldId id="502" r:id="rId26"/>
    <p:sldId id="503" r:id="rId27"/>
    <p:sldId id="506" r:id="rId28"/>
    <p:sldId id="509" r:id="rId29"/>
    <p:sldId id="510" r:id="rId30"/>
    <p:sldId id="511" r:id="rId31"/>
    <p:sldId id="513" r:id="rId32"/>
    <p:sldId id="512" r:id="rId33"/>
    <p:sldId id="532" r:id="rId34"/>
    <p:sldId id="533" r:id="rId35"/>
    <p:sldId id="534" r:id="rId36"/>
    <p:sldId id="535" r:id="rId37"/>
    <p:sldId id="536" r:id="rId38"/>
    <p:sldId id="537" r:id="rId39"/>
    <p:sldId id="538" r:id="rId40"/>
    <p:sldId id="539" r:id="rId41"/>
    <p:sldId id="540" r:id="rId42"/>
    <p:sldId id="517" r:id="rId43"/>
    <p:sldId id="525" r:id="rId44"/>
    <p:sldId id="518" r:id="rId45"/>
    <p:sldId id="519" r:id="rId46"/>
    <p:sldId id="520" r:id="rId47"/>
    <p:sldId id="521" r:id="rId48"/>
    <p:sldId id="523" r:id="rId49"/>
    <p:sldId id="522" r:id="rId50"/>
    <p:sldId id="524" r:id="rId51"/>
    <p:sldId id="541" r:id="rId52"/>
    <p:sldId id="543" r:id="rId53"/>
    <p:sldId id="542" r:id="rId54"/>
    <p:sldId id="544" r:id="rId55"/>
    <p:sldId id="545" r:id="rId56"/>
    <p:sldId id="546" r:id="rId57"/>
    <p:sldId id="547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471"/>
            <p14:sldId id="472"/>
            <p14:sldId id="477"/>
            <p14:sldId id="473"/>
            <p14:sldId id="474"/>
            <p14:sldId id="478"/>
            <p14:sldId id="479"/>
            <p14:sldId id="490"/>
            <p14:sldId id="482"/>
            <p14:sldId id="504"/>
            <p14:sldId id="483"/>
            <p14:sldId id="484"/>
            <p14:sldId id="491"/>
            <p14:sldId id="492"/>
            <p14:sldId id="548"/>
            <p14:sldId id="505"/>
            <p14:sldId id="494"/>
            <p14:sldId id="497"/>
            <p14:sldId id="496"/>
            <p14:sldId id="498"/>
            <p14:sldId id="499"/>
            <p14:sldId id="500"/>
            <p14:sldId id="501"/>
            <p14:sldId id="502"/>
            <p14:sldId id="503"/>
            <p14:sldId id="506"/>
            <p14:sldId id="509"/>
            <p14:sldId id="510"/>
            <p14:sldId id="511"/>
            <p14:sldId id="513"/>
            <p14:sldId id="512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40"/>
            <p14:sldId id="517"/>
            <p14:sldId id="525"/>
            <p14:sldId id="518"/>
            <p14:sldId id="519"/>
            <p14:sldId id="520"/>
            <p14:sldId id="521"/>
            <p14:sldId id="523"/>
            <p14:sldId id="522"/>
            <p14:sldId id="524"/>
            <p14:sldId id="541"/>
            <p14:sldId id="543"/>
            <p14:sldId id="542"/>
            <p14:sldId id="544"/>
            <p14:sldId id="545"/>
            <p14:sldId id="546"/>
            <p14:sldId id="547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33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7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77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97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02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191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8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783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05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48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2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116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649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69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789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371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331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746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24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683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967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1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54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583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181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638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115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963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157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233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275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31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0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96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711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682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1617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250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689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617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3157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803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67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2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537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180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876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36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4328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2370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265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4617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3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74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8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2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4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0.png"/><Relationship Id="rId5" Type="http://schemas.openxmlformats.org/officeDocument/2006/relationships/image" Target="../media/image3.png"/><Relationship Id="rId10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5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27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29.png"/><Relationship Id="rId9" Type="http://schemas.openxmlformats.org/officeDocument/2006/relationships/image" Target="../media/image36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10" Type="http://schemas.openxmlformats.org/officeDocument/2006/relationships/image" Target="../media/image39.png"/><Relationship Id="rId4" Type="http://schemas.openxmlformats.org/officeDocument/2006/relationships/image" Target="../media/image29.png"/><Relationship Id="rId9" Type="http://schemas.openxmlformats.org/officeDocument/2006/relationships/image" Target="../media/image3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10" Type="http://schemas.openxmlformats.org/officeDocument/2006/relationships/image" Target="../media/image39.png"/><Relationship Id="rId4" Type="http://schemas.openxmlformats.org/officeDocument/2006/relationships/image" Target="../media/image29.png"/><Relationship Id="rId9" Type="http://schemas.openxmlformats.org/officeDocument/2006/relationships/image" Target="../media/image38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10" Type="http://schemas.openxmlformats.org/officeDocument/2006/relationships/image" Target="../media/image42.png"/><Relationship Id="rId4" Type="http://schemas.openxmlformats.org/officeDocument/2006/relationships/image" Target="../media/image29.png"/><Relationship Id="rId9" Type="http://schemas.openxmlformats.org/officeDocument/2006/relationships/image" Target="../media/image41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8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Relationship Id="rId9" Type="http://schemas.openxmlformats.org/officeDocument/2006/relationships/image" Target="../media/image4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10" Type="http://schemas.openxmlformats.org/officeDocument/2006/relationships/image" Target="../media/image39.png"/><Relationship Id="rId4" Type="http://schemas.openxmlformats.org/officeDocument/2006/relationships/image" Target="../media/image29.png"/><Relationship Id="rId9" Type="http://schemas.openxmlformats.org/officeDocument/2006/relationships/image" Target="../media/image3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8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Relationship Id="rId9" Type="http://schemas.openxmlformats.org/officeDocument/2006/relationships/image" Target="../media/image4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80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80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8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9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90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90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40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40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46.png"/><Relationship Id="rId5" Type="http://schemas.openxmlformats.org/officeDocument/2006/relationships/image" Target="../media/image5.png"/><Relationship Id="rId10" Type="http://schemas.openxmlformats.org/officeDocument/2006/relationships/image" Target="../media/image45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46.png"/><Relationship Id="rId5" Type="http://schemas.openxmlformats.org/officeDocument/2006/relationships/image" Target="../media/image5.png"/><Relationship Id="rId10" Type="http://schemas.openxmlformats.org/officeDocument/2006/relationships/image" Target="../media/image45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28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28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Relationship Id="rId9" Type="http://schemas.openxmlformats.org/officeDocument/2006/relationships/image" Target="../media/image52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28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4" Type="http://schemas.openxmlformats.org/officeDocument/2006/relationships/image" Target="../media/image29.png"/><Relationship Id="rId9" Type="http://schemas.openxmlformats.org/officeDocument/2006/relationships/image" Target="../media/image52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28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10" Type="http://schemas.openxmlformats.org/officeDocument/2006/relationships/image" Target="../media/image54.png"/><Relationship Id="rId4" Type="http://schemas.openxmlformats.org/officeDocument/2006/relationships/image" Target="../media/image29.png"/><Relationship Id="rId9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1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Symbolic Examples (Part 1)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>
            <a:cxnSpLocks/>
          </p:cNvCxnSpPr>
          <p:nvPr/>
        </p:nvCxnSpPr>
        <p:spPr>
          <a:xfrm>
            <a:off x="28956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98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341678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76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08757" y="4495800"/>
                <a:ext cx="62504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757" y="4495800"/>
                <a:ext cx="62504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9709" t="-3509" r="-679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341678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06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613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10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053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10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511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10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>
            <a:cxnSpLocks/>
          </p:cNvCxnSpPr>
          <p:nvPr/>
        </p:nvCxnSpPr>
        <p:spPr>
          <a:xfrm>
            <a:off x="341678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76892" y="5026223"/>
                <a:ext cx="59695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month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deferred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month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due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892" y="5026223"/>
                <a:ext cx="596958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224" t="-146000" r="-102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112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341678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905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9436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556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9436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38800" y="4495800"/>
                <a:ext cx="60099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95800"/>
                <a:ext cx="600998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9091" r="-808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14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904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15833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158330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4737" r="-1579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492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215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blipFill rotWithShape="0">
                <a:blip r:embed="rId11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blipFill rotWithShape="0">
                <a:blip r:embed="rId12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540" t="-146000" r="-459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61181" y="4985507"/>
                <a:ext cx="240161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Recall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181" y="4985507"/>
                <a:ext cx="2401619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3807" t="-126316" r="-761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2392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blipFill rotWithShape="0">
                <a:blip r:embed="rId11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blipFill rotWithShape="0">
                <a:blip r:embed="rId12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540" t="-146000" r="-459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99501" y="5512688"/>
                <a:ext cx="115833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5512688"/>
                <a:ext cx="1158330" cy="354712"/>
              </a:xfrm>
              <a:prstGeom prst="rect">
                <a:avLst/>
              </a:prstGeom>
              <a:blipFill rotWithShape="0">
                <a:blip r:embed="rId14"/>
                <a:stretch>
                  <a:fillRect l="-4737" r="-1579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00200" y="5504688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504688"/>
                <a:ext cx="5329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540" t="-146000" r="-459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87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blipFill rotWithShape="0">
                <a:blip r:embed="rId11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blipFill rotWithShape="0">
                <a:blip r:embed="rId12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540" t="-146000" r="-459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99501" y="5512688"/>
                <a:ext cx="115833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5512688"/>
                <a:ext cx="1158330" cy="354712"/>
              </a:xfrm>
              <a:prstGeom prst="rect">
                <a:avLst/>
              </a:prstGeom>
              <a:blipFill rotWithShape="0">
                <a:blip r:embed="rId14"/>
                <a:stretch>
                  <a:fillRect l="-4737" r="-1579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00200" y="5504688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504688"/>
                <a:ext cx="5329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540" t="-146000" r="-459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05200" y="5513329"/>
                <a:ext cx="2608215" cy="354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Recall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17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513329"/>
                <a:ext cx="2608215" cy="354071"/>
              </a:xfrm>
              <a:prstGeom prst="rect">
                <a:avLst/>
              </a:prstGeom>
              <a:blipFill rotWithShape="0">
                <a:blip r:embed="rId15"/>
                <a:stretch>
                  <a:fillRect l="-3271" t="-120339" r="-467" b="-140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264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979288"/>
                <a:ext cx="1085297" cy="354712"/>
              </a:xfrm>
              <a:prstGeom prst="rect">
                <a:avLst/>
              </a:prstGeom>
              <a:blipFill rotWithShape="0">
                <a:blip r:embed="rId11"/>
                <a:stretch>
                  <a:fillRect l="-5618" t="-1724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3|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941007"/>
                <a:ext cx="1295400" cy="392993"/>
              </a:xfrm>
              <a:prstGeom prst="rect">
                <a:avLst/>
              </a:prstGeom>
              <a:blipFill rotWithShape="0">
                <a:blip r:embed="rId12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83480"/>
                <a:ext cx="532903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540" t="-146000" r="-459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497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890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57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041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t="-3509" r="-1458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01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28956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1346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t="-3509" r="-1458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327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70397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70397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696" t="-3509" r="-434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409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blipFill rotWithShape="0">
                <a:blip r:embed="rId7"/>
                <a:stretch>
                  <a:fillRect l="-3226" t="-1724" r="-71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878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blipFill rotWithShape="0">
                <a:blip r:embed="rId7"/>
                <a:stretch>
                  <a:fillRect l="-3226" t="-1724" r="-71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76431" y="4343400"/>
                <a:ext cx="1078437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343400"/>
                <a:ext cx="1078437" cy="5833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23560" y="4507992"/>
                <a:ext cx="76161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𝑝𝑑𝑓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560" y="4507992"/>
                <a:ext cx="76161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032" t="-2000" r="-10484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0431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blipFill rotWithShape="0">
                <a:blip r:embed="rId7"/>
                <a:stretch>
                  <a:fillRect l="-3226" t="-1724" r="-71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76431" y="4343400"/>
                <a:ext cx="1373773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343400"/>
                <a:ext cx="1373773" cy="5833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4507992"/>
                <a:ext cx="8337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507992"/>
                <a:ext cx="83375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676" t="-2000" r="-9559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693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t="-3509" r="-1458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1814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t="-3509" r="-1458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5291217"/>
                <a:ext cx="275896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𝑚𝑜𝑛𝑡h𝑠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𝑞𝑢𝑎𝑟𝑡𝑒𝑟𝑠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1217"/>
                <a:ext cx="2758960" cy="5761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3001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t="-3509" r="-1458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5291217"/>
                <a:ext cx="275896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𝑚𝑜𝑛𝑡h𝑠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𝑞𝑢𝑎𝑟𝑡𝑒𝑟𝑠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1217"/>
                <a:ext cx="2758960" cy="5761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76431" y="4343400"/>
                <a:ext cx="1373773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343400"/>
                <a:ext cx="1373773" cy="5833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67400" y="4507992"/>
                <a:ext cx="8337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507992"/>
                <a:ext cx="83375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676" t="-2000" r="-9559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1591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32004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t="-3509" r="-1458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5291217"/>
                <a:ext cx="275896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𝑚𝑜𝑛𝑡h𝑠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𝑞𝑢𝑎𝑟𝑡𝑒𝑟𝑠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1217"/>
                <a:ext cx="2758960" cy="5761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76431" y="4343400"/>
                <a:ext cx="1240148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343400"/>
                <a:ext cx="1240148" cy="6300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91200" y="4507992"/>
                <a:ext cx="756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507992"/>
                <a:ext cx="75681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226" t="-2000" r="-1129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0598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76431" y="4475356"/>
                <a:ext cx="1134157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475356"/>
                <a:ext cx="1134157" cy="6300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15000" y="4645223"/>
                <a:ext cx="756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45223"/>
                <a:ext cx="7568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4032" r="-10484" b="-3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179771" y="4495800"/>
                <a:ext cx="1549655" cy="4962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771" y="4495800"/>
                <a:ext cx="1549655" cy="49622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05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575357" y="4495800"/>
                <a:ext cx="62504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357" y="4495800"/>
                <a:ext cx="62504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738" r="-7767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28956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257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1400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95800"/>
                <a:ext cx="1706429" cy="354712"/>
              </a:xfrm>
              <a:prstGeom prst="rect">
                <a:avLst/>
              </a:prstGeom>
              <a:blipFill rotWithShape="0">
                <a:blip r:embed="rId7"/>
                <a:stretch>
                  <a:fillRect l="-3226" t="-1724" r="-71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76431" y="4343400"/>
                <a:ext cx="1373773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343400"/>
                <a:ext cx="1373773" cy="5833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4507992"/>
                <a:ext cx="8337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507992"/>
                <a:ext cx="83375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676" t="-2000" r="-9559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40221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76431" y="4475356"/>
                <a:ext cx="1134157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31" y="4475356"/>
                <a:ext cx="1134157" cy="6300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15000" y="4645223"/>
                <a:ext cx="756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45223"/>
                <a:ext cx="7568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4032" r="-10484" b="-3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179771" y="4495800"/>
                <a:ext cx="1549655" cy="4962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771" y="4495800"/>
                <a:ext cx="1549655" cy="49622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7879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94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r="-833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2112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r="-833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27432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3286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58612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r="-833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27432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2667000" y="39319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 flipH="1">
            <a:off x="2667000" y="39319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6105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9078" y="4495800"/>
                <a:ext cx="70397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78" y="4495800"/>
                <a:ext cx="70397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696" r="-434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27432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2667000" y="39319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 flipH="1">
            <a:off x="2667000" y="39319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3273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478" y="4495800"/>
                <a:ext cx="70397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478" y="4495800"/>
                <a:ext cx="70397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696" r="-434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7924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478" y="4495800"/>
                <a:ext cx="70397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478" y="4495800"/>
                <a:ext cx="70397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8696" r="-434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2391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4452107"/>
                <a:ext cx="227318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2273186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2419" r="-349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42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2627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4452107"/>
                <a:ext cx="227318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∙(1+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2273186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2419" r="-349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4627" y="4267200"/>
                <a:ext cx="1373773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627" y="4267200"/>
                <a:ext cx="1373773" cy="5833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52846" y="4425696"/>
                <a:ext cx="8337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846" y="4425696"/>
                <a:ext cx="83375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650" r="-9489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1840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9800" y="4452107"/>
                <a:ext cx="1803764" cy="354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1803764" cy="354071"/>
              </a:xfrm>
              <a:prstGeom prst="rect">
                <a:avLst/>
              </a:prstGeom>
              <a:blipFill rotWithShape="0">
                <a:blip r:embed="rId7"/>
                <a:stretch>
                  <a:fillRect l="-3051" r="-101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162369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094" r="-418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4627" y="4267200"/>
                <a:ext cx="1373773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627" y="4267200"/>
                <a:ext cx="1373773" cy="5833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52846" y="4425696"/>
                <a:ext cx="8337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846" y="4425696"/>
                <a:ext cx="83375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650" r="-9489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38312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478" y="4495800"/>
                <a:ext cx="58612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478" y="4495800"/>
                <a:ext cx="586121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r="-833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7276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478" y="4495800"/>
                <a:ext cx="58612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478" y="4495800"/>
                <a:ext cx="586121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0417" r="-833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5291217"/>
                <a:ext cx="254646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𝑚𝑜𝑛𝑡h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𝑞𝑢𝑎𝑟𝑡𝑒𝑟𝑠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91217"/>
                <a:ext cx="2546466" cy="57823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59988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4452107"/>
                <a:ext cx="2201435" cy="495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𝑞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2201435" cy="4955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9962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4452107"/>
                <a:ext cx="2201435" cy="495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𝑞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2201435" cy="4955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74627" y="4369635"/>
                <a:ext cx="1134157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627" y="4369635"/>
                <a:ext cx="1134157" cy="6300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96000" y="4553712"/>
                <a:ext cx="756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553712"/>
                <a:ext cx="75681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226" r="-11290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4395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4452107"/>
                <a:ext cx="1685911" cy="495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1685911" cy="4955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4627" y="4369635"/>
                <a:ext cx="1134157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627" y="4369635"/>
                <a:ext cx="1134157" cy="6300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96000" y="4553712"/>
                <a:ext cx="756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553712"/>
                <a:ext cx="75681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226" r="-11290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0869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perpetuity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667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28571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5749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22860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584448"/>
                <a:ext cx="101187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024" r="-7831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09800" y="4452107"/>
                <a:ext cx="1685911" cy="495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452107"/>
                <a:ext cx="1685911" cy="4955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4627" y="4369635"/>
                <a:ext cx="1134157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627" y="4369635"/>
                <a:ext cx="1134157" cy="6300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96000" y="4553712"/>
                <a:ext cx="756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𝑞𝑑𝑓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553712"/>
                <a:ext cx="75681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226" r="-11290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09800" y="5066374"/>
                <a:ext cx="1549655" cy="4962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066374"/>
                <a:ext cx="1549655" cy="4962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01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0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47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91989" y="4495800"/>
                <a:ext cx="350313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Read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: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deferred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angle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7)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989" y="4495800"/>
                <a:ext cx="350313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870" t="-146000" r="-52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173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3622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895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290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17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35" y="2283023"/>
                <a:ext cx="15308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952" t="-146000" r="-436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478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9624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786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257490"/>
                <a:ext cx="381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18288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97" y="4492823"/>
                <a:ext cx="53290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9540" t="-143137" r="-459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17|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501" y="4495800"/>
                <a:ext cx="1085297" cy="354712"/>
              </a:xfrm>
              <a:prstGeom prst="rect">
                <a:avLst/>
              </a:prstGeom>
              <a:blipFill rotWithShape="0">
                <a:blip r:embed="rId8"/>
                <a:stretch>
                  <a:fillRect l="-5618" r="-168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4∙</m:t>
                      </m:r>
                      <m:sPre>
                        <m:sPrePr>
                          <m:ctrlPr>
                            <a:rPr lang="mr-I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2|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17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en-US" sz="2000" b="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419600"/>
                <a:ext cx="1295400" cy="392993"/>
              </a:xfrm>
              <a:prstGeom prst="rect">
                <a:avLst/>
              </a:prstGeom>
              <a:blipFill rotWithShape="0">
                <a:blip r:embed="rId9"/>
                <a:stretch>
                  <a:fillRect l="-2347" t="-101563" r="-7981" b="-1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78423"/>
                <a:ext cx="94416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323" t="-143137" r="-580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91989" y="4495800"/>
                <a:ext cx="350313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Read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: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deferred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angle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7)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989" y="4495800"/>
                <a:ext cx="350313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870" t="-146000" r="-52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76892" y="5026223"/>
                <a:ext cx="66765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month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deferred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7 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month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immediate</m:t>
                      </m:r>
                      <m:r>
                        <a:rPr lang="en-US" sz="20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892" y="5026223"/>
                <a:ext cx="6676508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460" t="-146000" r="-127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2895600" y="36576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777261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42764</TotalTime>
  <Words>2170</Words>
  <Application>Microsoft Macintosh PowerPoint</Application>
  <PresentationFormat>On-screen Show (4:3)</PresentationFormat>
  <Paragraphs>753</Paragraphs>
  <Slides>57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2021</cp:revision>
  <dcterms:created xsi:type="dcterms:W3CDTF">2018-09-11T09:20:33Z</dcterms:created>
  <dcterms:modified xsi:type="dcterms:W3CDTF">2020-02-13T21:23:43Z</dcterms:modified>
</cp:coreProperties>
</file>